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62" autoAdjust="0"/>
    <p:restoredTop sz="94660"/>
  </p:normalViewPr>
  <p:slideViewPr>
    <p:cSldViewPr snapToGrid="0">
      <p:cViewPr varScale="1">
        <p:scale>
          <a:sx n="88" d="100"/>
          <a:sy n="88" d="100"/>
        </p:scale>
        <p:origin x="1288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FC9D5-F1ED-4FA9-BA2C-8CDE18C1C1F3}" type="datetimeFigureOut">
              <a:rPr lang="zh-TW" altLang="en-US" smtClean="0"/>
              <a:t>2020/7/6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B6088-D32D-4D27-9CAA-673D4B786B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117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FC9D5-F1ED-4FA9-BA2C-8CDE18C1C1F3}" type="datetimeFigureOut">
              <a:rPr lang="zh-TW" altLang="en-US" smtClean="0"/>
              <a:t>2020/7/6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B6088-D32D-4D27-9CAA-673D4B786B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8701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FC9D5-F1ED-4FA9-BA2C-8CDE18C1C1F3}" type="datetimeFigureOut">
              <a:rPr lang="zh-TW" altLang="en-US" smtClean="0"/>
              <a:t>2020/7/6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B6088-D32D-4D27-9CAA-673D4B786B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0107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FC9D5-F1ED-4FA9-BA2C-8CDE18C1C1F3}" type="datetimeFigureOut">
              <a:rPr lang="zh-TW" altLang="en-US" smtClean="0"/>
              <a:t>2020/7/6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B6088-D32D-4D27-9CAA-673D4B786B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6514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FC9D5-F1ED-4FA9-BA2C-8CDE18C1C1F3}" type="datetimeFigureOut">
              <a:rPr lang="zh-TW" altLang="en-US" smtClean="0"/>
              <a:t>2020/7/6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B6088-D32D-4D27-9CAA-673D4B786B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9837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FC9D5-F1ED-4FA9-BA2C-8CDE18C1C1F3}" type="datetimeFigureOut">
              <a:rPr lang="zh-TW" altLang="en-US" smtClean="0"/>
              <a:t>2020/7/6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B6088-D32D-4D27-9CAA-673D4B786B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1593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FC9D5-F1ED-4FA9-BA2C-8CDE18C1C1F3}" type="datetimeFigureOut">
              <a:rPr lang="zh-TW" altLang="en-US" smtClean="0"/>
              <a:t>2020/7/6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B6088-D32D-4D27-9CAA-673D4B786B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235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FC9D5-F1ED-4FA9-BA2C-8CDE18C1C1F3}" type="datetimeFigureOut">
              <a:rPr lang="zh-TW" altLang="en-US" smtClean="0"/>
              <a:t>2020/7/6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B6088-D32D-4D27-9CAA-673D4B786B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2885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FC9D5-F1ED-4FA9-BA2C-8CDE18C1C1F3}" type="datetimeFigureOut">
              <a:rPr lang="zh-TW" altLang="en-US" smtClean="0"/>
              <a:t>2020/7/6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B6088-D32D-4D27-9CAA-673D4B786B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3196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FC9D5-F1ED-4FA9-BA2C-8CDE18C1C1F3}" type="datetimeFigureOut">
              <a:rPr lang="zh-TW" altLang="en-US" smtClean="0"/>
              <a:t>2020/7/6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B6088-D32D-4D27-9CAA-673D4B786B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8661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FC9D5-F1ED-4FA9-BA2C-8CDE18C1C1F3}" type="datetimeFigureOut">
              <a:rPr lang="zh-TW" altLang="en-US" smtClean="0"/>
              <a:t>2020/7/6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B6088-D32D-4D27-9CAA-673D4B786B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8309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FC9D5-F1ED-4FA9-BA2C-8CDE18C1C1F3}" type="datetimeFigureOut">
              <a:rPr lang="zh-TW" altLang="en-US" smtClean="0"/>
              <a:t>2020/7/6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B6088-D32D-4D27-9CAA-673D4B786B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1491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E6812025-2AD4-452D-AFB0-0588D2795B6D}"/>
              </a:ext>
            </a:extLst>
          </p:cNvPr>
          <p:cNvSpPr txBox="1"/>
          <p:nvPr/>
        </p:nvSpPr>
        <p:spPr>
          <a:xfrm>
            <a:off x="0" y="2243468"/>
            <a:ext cx="9144000" cy="1754326"/>
          </a:xfrm>
          <a:prstGeom prst="rect">
            <a:avLst/>
          </a:prstGeom>
          <a:solidFill>
            <a:srgbClr val="3333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dirty="0">
                <a:solidFill>
                  <a:schemeClr val="bg1"/>
                </a:solidFill>
              </a:rPr>
              <a:t>Mechanochemically-Treated Ceria: </a:t>
            </a:r>
          </a:p>
          <a:p>
            <a:pPr algn="ctr"/>
            <a:r>
              <a:rPr lang="en-US" altLang="zh-TW" sz="3600" dirty="0">
                <a:solidFill>
                  <a:schemeClr val="bg1"/>
                </a:solidFill>
              </a:rPr>
              <a:t>Surface Characterizations and Catalytic Production of Dimethyl Carbonate</a:t>
            </a:r>
            <a:endParaRPr lang="zh-TW" altLang="en-US" sz="3600" dirty="0">
              <a:solidFill>
                <a:schemeClr val="bg1"/>
              </a:solidFill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2CC748A6-8E23-4DB8-9BFA-95A7F4176788}"/>
              </a:ext>
            </a:extLst>
          </p:cNvPr>
          <p:cNvSpPr txBox="1"/>
          <p:nvPr/>
        </p:nvSpPr>
        <p:spPr>
          <a:xfrm>
            <a:off x="0" y="4373530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Presenter Student: </a:t>
            </a:r>
            <a:r>
              <a:rPr lang="zh-TW" altLang="en-US" sz="3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陳祐祥</a:t>
            </a:r>
            <a:endParaRPr lang="zh-TW" altLang="en-US" sz="30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ED937BDB-EA78-463C-815F-8A78AA16BBC8}"/>
              </a:ext>
            </a:extLst>
          </p:cNvPr>
          <p:cNvSpPr txBox="1"/>
          <p:nvPr/>
        </p:nvSpPr>
        <p:spPr>
          <a:xfrm>
            <a:off x="3542" y="4983128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Advisor: </a:t>
            </a:r>
            <a:r>
              <a:rPr lang="zh-TW" altLang="en-US" sz="3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游文岳教授</a:t>
            </a:r>
            <a:r>
              <a:rPr lang="en-US" altLang="zh-TW" sz="3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(Prof. Wen-Yueh Yu)</a:t>
            </a:r>
            <a:endParaRPr lang="zh-TW" altLang="en-US" sz="30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3873890A-05F7-43E3-B76B-A4C25A34525A}"/>
              </a:ext>
            </a:extLst>
          </p:cNvPr>
          <p:cNvSpPr txBox="1"/>
          <p:nvPr/>
        </p:nvSpPr>
        <p:spPr>
          <a:xfrm>
            <a:off x="-3546" y="5770024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8000"/>
                </a:solidFill>
              </a:rPr>
              <a:t>Department of Chemical Engineering, National Taiwan University</a:t>
            </a:r>
            <a:endParaRPr lang="zh-TW" altLang="en-US" sz="2400" dirty="0">
              <a:solidFill>
                <a:srgbClr val="008000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1E7C477-F5DC-4285-86CA-59C564AF22CD}"/>
              </a:ext>
            </a:extLst>
          </p:cNvPr>
          <p:cNvSpPr/>
          <p:nvPr/>
        </p:nvSpPr>
        <p:spPr>
          <a:xfrm>
            <a:off x="1133892" y="157826"/>
            <a:ext cx="6917278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109</a:t>
            </a:r>
            <a:r>
              <a:rPr lang="zh-TW" altLang="en-US" sz="3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zh-TW" altLang="zh-TW" sz="3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第</a:t>
            </a:r>
            <a:r>
              <a:rPr lang="en-US" altLang="zh-TW" sz="3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38</a:t>
            </a:r>
            <a:r>
              <a:rPr lang="zh-TW" altLang="zh-TW" sz="3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屆台灣觸媒暨反應工程研討會</a:t>
            </a:r>
            <a:endParaRPr lang="en-US" altLang="zh-TW" sz="30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3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壁報競賽</a:t>
            </a:r>
            <a:endParaRPr lang="en-US" altLang="zh-TW" sz="3000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編號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G2P</a:t>
            </a:r>
            <a:endParaRPr lang="zh-TW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387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</TotalTime>
  <Words>55</Words>
  <Application>Microsoft Macintosh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標楷體</vt:lpstr>
      <vt:lpstr>新細明體</vt:lpstr>
      <vt:lpstr>Arial</vt:lpstr>
      <vt:lpstr>Calibri</vt:lpstr>
      <vt:lpstr>Calibri Light</vt:lpstr>
      <vt:lpstr>Times New Roman</vt:lpstr>
      <vt:lpstr>Office 佈景主題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文岳 游</dc:creator>
  <cp:lastModifiedBy>Jeffrey Wu</cp:lastModifiedBy>
  <cp:revision>8</cp:revision>
  <dcterms:created xsi:type="dcterms:W3CDTF">2020-07-05T00:55:32Z</dcterms:created>
  <dcterms:modified xsi:type="dcterms:W3CDTF">2020-07-06T01:44:06Z</dcterms:modified>
</cp:coreProperties>
</file>